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notesSlides/notesSlide2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9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5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3735"/>
    <a:srgbClr val="DC7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 autoAdjust="0"/>
    <p:restoredTop sz="94434" autoAdjust="0"/>
  </p:normalViewPr>
  <p:slideViewPr>
    <p:cSldViewPr snapToGrid="0">
      <p:cViewPr>
        <p:scale>
          <a:sx n="55" d="100"/>
          <a:sy n="55" d="100"/>
        </p:scale>
        <p:origin x="594" y="4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3.xml"/></Relationships>
</file>

<file path=ppt/media/image1.png>
</file>

<file path=ppt/media/image10.jpg>
</file>

<file path=ppt/media/image1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18E86-B8DC-4BEC-9DDE-C84BA69AACD9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7BB26-95AD-43B4-AE0D-E4B354637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7BB26-95AD-43B4-AE0D-E4B354637C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08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7BB26-95AD-43B4-AE0D-E4B354637C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81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19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32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90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37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62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001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286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015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163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61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49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18AE4-094C-443D-AB85-19D808ED7855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3CD08-8D5E-4E2F-83D8-554762A16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96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969" y="0"/>
            <a:ext cx="6858000" cy="68580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7121770" y="1213338"/>
            <a:ext cx="3833445" cy="61546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969" y="0"/>
            <a:ext cx="6858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23615" y="2122999"/>
            <a:ext cx="297549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353735"/>
                </a:solidFill>
                <a:latin typeface="Fira Sans ExtraBold" panose="020B0903050000020004" pitchFamily="34" charset="0"/>
                <a:ea typeface="Fira Sans ExtraBold" panose="020B0903050000020004" pitchFamily="34" charset="0"/>
              </a:rPr>
              <a:t>SALES </a:t>
            </a:r>
          </a:p>
          <a:p>
            <a:r>
              <a:rPr lang="en-US" sz="7200" dirty="0" smtClean="0">
                <a:solidFill>
                  <a:srgbClr val="353735"/>
                </a:solidFill>
                <a:latin typeface="Fira Sans ExtraBold" panose="020B0903050000020004" pitchFamily="34" charset="0"/>
                <a:ea typeface="Fira Sans ExtraBold" panose="020B0903050000020004" pitchFamily="34" charset="0"/>
              </a:rPr>
              <a:t>DECK</a:t>
            </a:r>
            <a:endParaRPr lang="en-US" sz="7200" dirty="0">
              <a:solidFill>
                <a:srgbClr val="353735"/>
              </a:solidFill>
              <a:latin typeface="Fira Sans ExtraBold" panose="020B0903050000020004" pitchFamily="34" charset="0"/>
              <a:ea typeface="Fira Sans ExtraBold" panose="020B09030500000200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92407" y="334052"/>
            <a:ext cx="2725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August 2050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423615" y="4431323"/>
            <a:ext cx="21945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Bag Store</a:t>
            </a:r>
            <a:endParaRPr lang="en-US" sz="2800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423615" y="4431323"/>
            <a:ext cx="2445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xmlns="" id="{4D16FB68-6D84-4BF0-99BA-E6C87A7E15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377" y="6155569"/>
            <a:ext cx="274320" cy="274320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xmlns="" id="{B84E5847-2E65-480E-829A-5D528356235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787" y="6155569"/>
            <a:ext cx="274320" cy="274320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xmlns="" id="{053EE95C-3A6F-4874-8C18-D8F730D1A2D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317" y="6155569"/>
            <a:ext cx="274320" cy="274320"/>
          </a:xfrm>
          <a:prstGeom prst="rect">
            <a:avLst/>
          </a:prstGeom>
        </p:spPr>
      </p:pic>
      <p:pic>
        <p:nvPicPr>
          <p:cNvPr id="18" name="Picture 17" descr="Logo, company name&#10;&#10;Description automatically generated">
            <a:extLst>
              <a:ext uri="{FF2B5EF4-FFF2-40B4-BE49-F238E27FC236}">
                <a16:creationId xmlns:a16="http://schemas.microsoft.com/office/drawing/2014/main" xmlns="" id="{162932C2-B9AC-4A77-A672-C40940F5E6F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847" y="6147782"/>
            <a:ext cx="274320" cy="274320"/>
          </a:xfrm>
          <a:prstGeom prst="rect">
            <a:avLst/>
          </a:prstGeom>
        </p:spPr>
      </p:pic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xmlns="" id="{48610101-93D9-46F0-BA2D-3FF11FC6AD3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257" y="6155569"/>
            <a:ext cx="27432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362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  <a:endParaRPr lang="en-US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21771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Customers</a:t>
            </a:r>
            <a:endParaRPr lang="en-US" sz="3200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635368" y="2356338"/>
            <a:ext cx="1283678" cy="7561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21367" y="2356336"/>
            <a:ext cx="1283678" cy="7561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207366" y="2356336"/>
            <a:ext cx="1283678" cy="7561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207366" y="4009290"/>
            <a:ext cx="1283678" cy="7561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35368" y="4009290"/>
            <a:ext cx="1283678" cy="7561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921367" y="4009290"/>
            <a:ext cx="1283678" cy="7561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438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  <a:endParaRPr lang="en-US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5570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What result did you achieve?</a:t>
            </a:r>
            <a:endParaRPr lang="en-US" sz="3200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8700" y="1762612"/>
            <a:ext cx="3843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Show off the results you have </a:t>
            </a:r>
            <a:r>
              <a:rPr lang="en-US" dirty="0" err="1" smtClean="0"/>
              <a:t>acheived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448700" y="3165231"/>
            <a:ext cx="2331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367746" y="3165231"/>
            <a:ext cx="2331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234038" y="3147646"/>
            <a:ext cx="2331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48700" y="3534508"/>
            <a:ext cx="1687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23%</a:t>
            </a:r>
          </a:p>
          <a:p>
            <a:r>
              <a:rPr lang="en-US" dirty="0" smtClean="0"/>
              <a:t>Improvement in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448271" y="3534508"/>
            <a:ext cx="1687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23%</a:t>
            </a:r>
          </a:p>
          <a:p>
            <a:r>
              <a:rPr lang="en-US" dirty="0" smtClean="0"/>
              <a:t>Improvement in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234038" y="3534507"/>
            <a:ext cx="1687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23%</a:t>
            </a:r>
          </a:p>
          <a:p>
            <a:r>
              <a:rPr lang="en-US" dirty="0" smtClean="0"/>
              <a:t>Improvement 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40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  <a:endParaRPr lang="en-US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19447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Summary</a:t>
            </a:r>
            <a:endParaRPr lang="en-US" sz="3200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48700" y="2672859"/>
            <a:ext cx="77830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Lorem Ipsum is simply dummy text of the printing and typesetting industry. </a:t>
            </a:r>
            <a:endParaRPr lang="en-US" dirty="0" smtClean="0"/>
          </a:p>
          <a:p>
            <a:r>
              <a:rPr lang="en-US" dirty="0" smtClean="0"/>
              <a:t>Lorem </a:t>
            </a:r>
            <a:r>
              <a:rPr lang="en-US" dirty="0"/>
              <a:t>Ipsum has been the industry's standard dummy text ever since the 1500s, </a:t>
            </a:r>
            <a:endParaRPr lang="en-US" dirty="0" smtClean="0"/>
          </a:p>
          <a:p>
            <a:r>
              <a:rPr lang="en-US" dirty="0" smtClean="0"/>
              <a:t>when </a:t>
            </a:r>
            <a:r>
              <a:rPr lang="en-US" dirty="0"/>
              <a:t>an unknown printer took a galley of type and scrambled it to make a </a:t>
            </a:r>
            <a:r>
              <a:rPr lang="en-US" dirty="0" smtClean="0"/>
              <a:t>type</a:t>
            </a:r>
          </a:p>
          <a:p>
            <a:r>
              <a:rPr lang="en-US" dirty="0" smtClean="0"/>
              <a:t>specimen </a:t>
            </a:r>
            <a:r>
              <a:rPr lang="en-US" dirty="0"/>
              <a:t>book. It has survived not only five centuries, but also the leap into </a:t>
            </a:r>
            <a:endParaRPr lang="en-US" dirty="0" smtClean="0"/>
          </a:p>
          <a:p>
            <a:r>
              <a:rPr lang="en-US" dirty="0" smtClean="0"/>
              <a:t>electronic </a:t>
            </a:r>
            <a:r>
              <a:rPr lang="en-US" dirty="0"/>
              <a:t>typesetting, remaining essentially unchanged.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56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711935" y="2459357"/>
            <a:ext cx="29674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353735"/>
                </a:solidFill>
                <a:latin typeface="Fira Sans ExtraBold" panose="020B0903050000020004" pitchFamily="34" charset="0"/>
                <a:ea typeface="Fira Sans ExtraBold" panose="020B0903050000020004" pitchFamily="34" charset="0"/>
              </a:rPr>
              <a:t>SALES DECK</a:t>
            </a:r>
            <a:endParaRPr lang="en-US" sz="4000" dirty="0">
              <a:solidFill>
                <a:srgbClr val="353735"/>
              </a:solidFill>
              <a:latin typeface="Fira Sans ExtraBold" panose="020B0903050000020004" pitchFamily="34" charset="0"/>
              <a:ea typeface="Fira Sans ExtraBold" panose="020B09030500000200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92407" y="334052"/>
            <a:ext cx="2725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August 2050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098388" y="3006731"/>
            <a:ext cx="21945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Bag Store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4973174" y="3584956"/>
            <a:ext cx="2445000" cy="4923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349128" y="3646474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+234 365 34535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xmlns="" id="{4D16FB68-6D84-4BF0-99BA-E6C87A7E15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377" y="6155569"/>
            <a:ext cx="274320" cy="274320"/>
          </a:xfrm>
          <a:prstGeom prst="rect">
            <a:avLst/>
          </a:prstGeom>
        </p:spPr>
      </p:pic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xmlns="" id="{B84E5847-2E65-480E-829A-5D528356235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787" y="6155569"/>
            <a:ext cx="274320" cy="274320"/>
          </a:xfrm>
          <a:prstGeom prst="rect">
            <a:avLst/>
          </a:prstGeom>
        </p:spPr>
      </p:pic>
      <p:pic>
        <p:nvPicPr>
          <p:cNvPr id="22" name="Picture 21" descr="Icon&#10;&#10;Description automatically generated">
            <a:extLst>
              <a:ext uri="{FF2B5EF4-FFF2-40B4-BE49-F238E27FC236}">
                <a16:creationId xmlns:a16="http://schemas.microsoft.com/office/drawing/2014/main" xmlns="" id="{053EE95C-3A6F-4874-8C18-D8F730D1A2D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317" y="6155569"/>
            <a:ext cx="274320" cy="274320"/>
          </a:xfrm>
          <a:prstGeom prst="rect">
            <a:avLst/>
          </a:prstGeom>
        </p:spPr>
      </p:pic>
      <p:pic>
        <p:nvPicPr>
          <p:cNvPr id="23" name="Picture 22" descr="Logo, company name&#10;&#10;Description automatically generated">
            <a:extLst>
              <a:ext uri="{FF2B5EF4-FFF2-40B4-BE49-F238E27FC236}">
                <a16:creationId xmlns:a16="http://schemas.microsoft.com/office/drawing/2014/main" xmlns="" id="{162932C2-B9AC-4A77-A672-C40940F5E6F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847" y="6147782"/>
            <a:ext cx="274320" cy="274320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xmlns="" id="{48610101-93D9-46F0-BA2D-3FF11FC6AD3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257" y="6155569"/>
            <a:ext cx="27432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12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95754" y="967154"/>
            <a:ext cx="1314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AGENDA</a:t>
            </a:r>
            <a:endParaRPr lang="en-US" sz="2400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195754" y="2233246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195754" y="3130061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95754" y="3974122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195754" y="4941276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95754" y="5908430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86402" y="253215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62956" y="33365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86402" y="425320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03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62956" y="522262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04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853146" y="2466201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Problem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1890881" y="4169799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Problem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1853146" y="3316781"/>
            <a:ext cx="1217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ea typeface="Fira Sans Medium" panose="020B0603050000020004" pitchFamily="34" charset="0"/>
              </a:rPr>
              <a:t>Solution</a:t>
            </a:r>
            <a:endParaRPr lang="en-US" sz="2400" dirty="0">
              <a:ea typeface="Fira Sans Medium" panose="020B06030500000200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90881" y="5176462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Problem</a:t>
            </a:r>
            <a:endParaRPr lang="en-US" sz="2400" dirty="0"/>
          </a:p>
        </p:txBody>
      </p:sp>
      <p:cxnSp>
        <p:nvCxnSpPr>
          <p:cNvPr id="44" name="Straight Connector 43"/>
          <p:cNvCxnSpPr/>
          <p:nvPr/>
        </p:nvCxnSpPr>
        <p:spPr>
          <a:xfrm>
            <a:off x="6782334" y="2222248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6782334" y="3119063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782334" y="3963124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782334" y="4930278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6782334" y="5897432"/>
            <a:ext cx="4844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572982" y="252115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05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549536" y="332558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06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572982" y="42422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07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6549536" y="521163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08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439726" y="2455203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Problem</a:t>
            </a:r>
            <a:endParaRPr lang="en-US" sz="2400" dirty="0"/>
          </a:p>
        </p:txBody>
      </p:sp>
      <p:sp>
        <p:nvSpPr>
          <p:cNvPr id="54" name="TextBox 53"/>
          <p:cNvSpPr txBox="1"/>
          <p:nvPr/>
        </p:nvSpPr>
        <p:spPr>
          <a:xfrm>
            <a:off x="7477461" y="4158801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Problem</a:t>
            </a:r>
            <a:endParaRPr lang="en-US" sz="2400" dirty="0"/>
          </a:p>
        </p:txBody>
      </p:sp>
      <p:sp>
        <p:nvSpPr>
          <p:cNvPr id="55" name="TextBox 54"/>
          <p:cNvSpPr txBox="1"/>
          <p:nvPr/>
        </p:nvSpPr>
        <p:spPr>
          <a:xfrm>
            <a:off x="7439726" y="3305783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Problem</a:t>
            </a:r>
            <a:endParaRPr lang="en-US" sz="2400" dirty="0"/>
          </a:p>
        </p:txBody>
      </p:sp>
      <p:sp>
        <p:nvSpPr>
          <p:cNvPr id="56" name="TextBox 55"/>
          <p:cNvSpPr txBox="1"/>
          <p:nvPr/>
        </p:nvSpPr>
        <p:spPr>
          <a:xfrm>
            <a:off x="7477461" y="5165464"/>
            <a:ext cx="123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Problem</a:t>
            </a:r>
            <a:endParaRPr lang="en-US" sz="2400" dirty="0"/>
          </a:p>
        </p:txBody>
      </p:sp>
      <p:sp>
        <p:nvSpPr>
          <p:cNvPr id="57" name="TextBox 56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53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967154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ExtraBold" panose="020B0903050000020004" pitchFamily="34" charset="0"/>
                <a:ea typeface="Fira Sans ExtraBold" panose="020B0903050000020004" pitchFamily="34" charset="0"/>
              </a:rPr>
              <a:t>Problem</a:t>
            </a:r>
            <a:endParaRPr lang="en-US" sz="3200" dirty="0">
              <a:latin typeface="Fira Sans ExtraBold" panose="020B0903050000020004" pitchFamily="34" charset="0"/>
              <a:ea typeface="Fira Sans ExtraBold" panose="020B09030500000200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8700" y="2672860"/>
            <a:ext cx="77830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Lorem Ipsum is simply dummy text of the printing and typesetting industry. </a:t>
            </a:r>
            <a:endParaRPr lang="en-US" dirty="0" smtClean="0"/>
          </a:p>
          <a:p>
            <a:r>
              <a:rPr lang="en-US" dirty="0" smtClean="0"/>
              <a:t>Lorem </a:t>
            </a:r>
            <a:r>
              <a:rPr lang="en-US" dirty="0"/>
              <a:t>Ipsum has been the industry's standard dummy text ever since the 1500s, </a:t>
            </a:r>
            <a:endParaRPr lang="en-US" dirty="0" smtClean="0"/>
          </a:p>
          <a:p>
            <a:r>
              <a:rPr lang="en-US" dirty="0" smtClean="0"/>
              <a:t>when </a:t>
            </a:r>
            <a:r>
              <a:rPr lang="en-US" dirty="0"/>
              <a:t>an unknown printer took a galley of type and scrambled it to make a </a:t>
            </a:r>
            <a:r>
              <a:rPr lang="en-US" dirty="0" smtClean="0"/>
              <a:t>type</a:t>
            </a:r>
          </a:p>
          <a:p>
            <a:r>
              <a:rPr lang="en-US" dirty="0" smtClean="0"/>
              <a:t>specimen </a:t>
            </a:r>
            <a:r>
              <a:rPr lang="en-US" dirty="0"/>
              <a:t>book. It has survived not only five centuries, but also the leap into </a:t>
            </a:r>
            <a:endParaRPr lang="en-US" dirty="0" smtClean="0"/>
          </a:p>
          <a:p>
            <a:r>
              <a:rPr lang="en-US" dirty="0" smtClean="0"/>
              <a:t>electronic </a:t>
            </a:r>
            <a:r>
              <a:rPr lang="en-US" dirty="0"/>
              <a:t>typesetting, remaining essentially unchanged.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04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89985" y="0"/>
            <a:ext cx="4402015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448700" y="5873206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1290309"/>
            <a:ext cx="4254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Why should you care?</a:t>
            </a:r>
            <a:endParaRPr lang="en-US" sz="3200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8700" y="2672860"/>
            <a:ext cx="6042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Expand on the problem here, illustrate the problem with an example</a:t>
            </a:r>
          </a:p>
          <a:p>
            <a:endParaRPr lang="en-US" dirty="0"/>
          </a:p>
          <a:p>
            <a:r>
              <a:rPr lang="en-US" dirty="0" smtClean="0"/>
              <a:t>Lorem </a:t>
            </a:r>
            <a:r>
              <a:rPr lang="en-US" dirty="0"/>
              <a:t>Ipsum is simply dummy text of the printing and typesetting industry. </a:t>
            </a:r>
            <a:r>
              <a:rPr lang="en-US" dirty="0" smtClean="0"/>
              <a:t>Lorem </a:t>
            </a:r>
            <a:r>
              <a:rPr lang="en-US" dirty="0"/>
              <a:t>Ipsum has been the industry's standard dummy text ever since the 1500s, 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448700" y="967154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Problem:</a:t>
            </a:r>
            <a:endParaRPr lang="en-US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805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967154"/>
            <a:ext cx="17732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ExtraBold" panose="020B0903050000020004" pitchFamily="34" charset="0"/>
                <a:ea typeface="Fira Sans ExtraBold" panose="020B0903050000020004" pitchFamily="34" charset="0"/>
              </a:rPr>
              <a:t>Solution</a:t>
            </a:r>
            <a:endParaRPr lang="en-US" sz="3200" dirty="0">
              <a:latin typeface="Fira Sans ExtraBold" panose="020B0903050000020004" pitchFamily="34" charset="0"/>
              <a:ea typeface="Fira Sans ExtraBold" panose="020B09030500000200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8700" y="2672860"/>
            <a:ext cx="77830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Lorem Ipsum is simply dummy text of the printing and typesetting industry. </a:t>
            </a:r>
            <a:endParaRPr lang="en-US" dirty="0" smtClean="0"/>
          </a:p>
          <a:p>
            <a:r>
              <a:rPr lang="en-US" dirty="0" smtClean="0"/>
              <a:t>Lorem </a:t>
            </a:r>
            <a:r>
              <a:rPr lang="en-US" dirty="0"/>
              <a:t>Ipsum has been the industry's standard dummy text ever since the 1500s, </a:t>
            </a:r>
            <a:endParaRPr lang="en-US" dirty="0" smtClean="0"/>
          </a:p>
          <a:p>
            <a:r>
              <a:rPr lang="en-US" dirty="0" smtClean="0"/>
              <a:t>when </a:t>
            </a:r>
            <a:r>
              <a:rPr lang="en-US" dirty="0"/>
              <a:t>an unknown printer took a galley of type and scrambled it to make a </a:t>
            </a:r>
            <a:r>
              <a:rPr lang="en-US" dirty="0" smtClean="0"/>
              <a:t>type</a:t>
            </a:r>
          </a:p>
          <a:p>
            <a:r>
              <a:rPr lang="en-US" dirty="0" smtClean="0"/>
              <a:t>specimen </a:t>
            </a:r>
            <a:r>
              <a:rPr lang="en-US" dirty="0"/>
              <a:t>book. It has survived not only five centuries, but also the leap into </a:t>
            </a:r>
            <a:endParaRPr lang="en-US" dirty="0" smtClean="0"/>
          </a:p>
          <a:p>
            <a:r>
              <a:rPr lang="en-US" dirty="0" smtClean="0"/>
              <a:t>electronic </a:t>
            </a:r>
            <a:r>
              <a:rPr lang="en-US" dirty="0"/>
              <a:t>typesetting, remaining essentially unchanged.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91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8700" y="537237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  <a:endParaRPr lang="en-US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8701" y="2672860"/>
            <a:ext cx="55499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Expand on the problem here, illustrate the problem with an example</a:t>
            </a:r>
          </a:p>
          <a:p>
            <a:endParaRPr lang="en-US" dirty="0" smtClean="0"/>
          </a:p>
          <a:p>
            <a:r>
              <a:rPr lang="en-US" dirty="0" smtClean="0"/>
              <a:t>Lorem </a:t>
            </a:r>
            <a:r>
              <a:rPr lang="en-US" dirty="0"/>
              <a:t>Ipsum is simply dummy text of the printing and typesetting industry. </a:t>
            </a:r>
            <a:r>
              <a:rPr lang="en-US" dirty="0" smtClean="0"/>
              <a:t>Lorem </a:t>
            </a:r>
            <a:r>
              <a:rPr lang="en-US" dirty="0"/>
              <a:t>Ipsum has been the industry's standard dummy text ever since the 1500s,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45207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Your mission or tagline</a:t>
            </a:r>
            <a:endParaRPr lang="en-US" sz="3200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789985" y="0"/>
            <a:ext cx="4402015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9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  <a:endParaRPr lang="en-US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8701" y="2672860"/>
            <a:ext cx="55499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Expand on the solution here, illustrate the problem with an example</a:t>
            </a:r>
          </a:p>
          <a:p>
            <a:endParaRPr lang="en-US" dirty="0" smtClean="0"/>
          </a:p>
          <a:p>
            <a:r>
              <a:rPr lang="en-US" dirty="0" smtClean="0"/>
              <a:t>Lorem </a:t>
            </a:r>
            <a:r>
              <a:rPr lang="en-US" dirty="0"/>
              <a:t>Ipsum is simply dummy text of the printing and typesetting industry. </a:t>
            </a:r>
            <a:r>
              <a:rPr lang="en-US" dirty="0" smtClean="0"/>
              <a:t>Lorem </a:t>
            </a:r>
            <a:r>
              <a:rPr lang="en-US" dirty="0"/>
              <a:t>Ipsum has been the industry's standard dummy text ever since the 1500s,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20473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Benefit #1</a:t>
            </a:r>
            <a:endParaRPr lang="en-US" sz="3200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770" y="439615"/>
            <a:ext cx="6858000" cy="685800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8299939" y="1345221"/>
            <a:ext cx="2233246" cy="4976447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24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  <a:endParaRPr lang="en-US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8701" y="2672860"/>
            <a:ext cx="55499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Expand on the solution here, illustrate the problem with an example</a:t>
            </a:r>
          </a:p>
          <a:p>
            <a:endParaRPr lang="en-US" dirty="0" smtClean="0"/>
          </a:p>
          <a:p>
            <a:r>
              <a:rPr lang="en-US" dirty="0" smtClean="0"/>
              <a:t>Lorem </a:t>
            </a:r>
            <a:r>
              <a:rPr lang="en-US" dirty="0"/>
              <a:t>Ipsum is simply dummy text of the printing and typesetting industry. </a:t>
            </a:r>
            <a:r>
              <a:rPr lang="en-US" dirty="0" smtClean="0"/>
              <a:t>Lorem </a:t>
            </a:r>
            <a:r>
              <a:rPr lang="en-US" dirty="0"/>
              <a:t>Ipsum has been the industry's standard dummy text ever since the 1500s,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20714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Benefit #2</a:t>
            </a:r>
            <a:endParaRPr lang="en-US" sz="3200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691" y="689031"/>
            <a:ext cx="6142892" cy="6142892"/>
          </a:xfrm>
          <a:prstGeom prst="rect">
            <a:avLst/>
          </a:prstGeom>
          <a:ln>
            <a:noFill/>
          </a:ln>
        </p:spPr>
      </p:pic>
      <p:sp>
        <p:nvSpPr>
          <p:cNvPr id="10" name="Rounded Rectangle 9"/>
          <p:cNvSpPr/>
          <p:nvPr/>
        </p:nvSpPr>
        <p:spPr>
          <a:xfrm>
            <a:off x="7702059" y="1776040"/>
            <a:ext cx="3393834" cy="532813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7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40815" y="597822"/>
            <a:ext cx="179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 here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8700" y="865799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Solution:</a:t>
            </a:r>
            <a:endParaRPr lang="en-US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48700" y="1235232"/>
            <a:ext cx="1473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Fira Sans Medium" panose="020B0603050000020004" pitchFamily="34" charset="0"/>
                <a:ea typeface="Fira Sans Medium" panose="020B0603050000020004" pitchFamily="34" charset="0"/>
              </a:rPr>
              <a:t>Pricing</a:t>
            </a:r>
            <a:endParaRPr lang="en-US" sz="3200" dirty="0">
              <a:latin typeface="Fira Sans Medium" panose="020B0603050000020004" pitchFamily="34" charset="0"/>
              <a:ea typeface="Fira Sans Medium" panose="020B06030500000200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 flipH="1">
            <a:off x="1448698" y="2079379"/>
            <a:ext cx="9049316" cy="35476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448698" y="2672860"/>
            <a:ext cx="904931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237896" y="2079379"/>
            <a:ext cx="0" cy="35476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403128" y="2079379"/>
            <a:ext cx="0" cy="35476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185440" y="2228822"/>
            <a:ext cx="851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Budget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350671" y="2191454"/>
            <a:ext cx="103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Economy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524781" y="2173842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Premium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940372" y="3191635"/>
            <a:ext cx="196361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Lorem Ipsum is simply dummy text of the printing and typesetting industry.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803532" y="3191635"/>
            <a:ext cx="196361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Lorem Ipsum is simply dummy text of the printing and typesetting industry.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8077200" y="3191635"/>
            <a:ext cx="196361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Lorem Ipsum is simply dummy text of the printing and typesetting industry.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33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78F7D6E7598A4295D4C43471C3DD9C" ma:contentTypeVersion="10" ma:contentTypeDescription="Create a new document." ma:contentTypeScope="" ma:versionID="fbea376417ef6874cca81f88a51b6ebb">
  <xsd:schema xmlns:xsd="http://www.w3.org/2001/XMLSchema" xmlns:xs="http://www.w3.org/2001/XMLSchema" xmlns:p="http://schemas.microsoft.com/office/2006/metadata/properties" xmlns:ns2="2a12f89a-4652-456c-9c45-df04dddb4f2b" xmlns:ns3="a185d49b-a1c9-4f70-8de9-28bc34729288" targetNamespace="http://schemas.microsoft.com/office/2006/metadata/properties" ma:root="true" ma:fieldsID="c010518c4e627f283a4a0168d805a96e" ns2:_="" ns3:_="">
    <xsd:import namespace="2a12f89a-4652-456c-9c45-df04dddb4f2b"/>
    <xsd:import namespace="a185d49b-a1c9-4f70-8de9-28bc3472928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12f89a-4652-456c-9c45-df04dddb4f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a995281b-70e8-4f55-8558-04138d82a23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85d49b-a1c9-4f70-8de9-28bc3472928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698fbc91-e137-4101-8517-d6033e7b0adc}" ma:internalName="TaxCatchAll" ma:showField="CatchAllData" ma:web="a185d49b-a1c9-4f70-8de9-28bc3472928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185d49b-a1c9-4f70-8de9-28bc34729288" xsi:nil="true"/>
    <lcf76f155ced4ddcb4097134ff3c332f xmlns="2a12f89a-4652-456c-9c45-df04dddb4f2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58D4FC1-1DC1-4C61-821B-83C7F36D0592}"/>
</file>

<file path=customXml/itemProps2.xml><?xml version="1.0" encoding="utf-8"?>
<ds:datastoreItem xmlns:ds="http://schemas.openxmlformats.org/officeDocument/2006/customXml" ds:itemID="{05ECC9C4-E9F9-475F-ACFC-A78968AE7DCF}"/>
</file>

<file path=customXml/itemProps3.xml><?xml version="1.0" encoding="utf-8"?>
<ds:datastoreItem xmlns:ds="http://schemas.openxmlformats.org/officeDocument/2006/customXml" ds:itemID="{28225064-134B-46A0-A0E1-D795C6E61B2F}"/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522</Words>
  <Application>Microsoft Office PowerPoint</Application>
  <PresentationFormat>Widescreen</PresentationFormat>
  <Paragraphs>102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Fira Sans ExtraBold</vt:lpstr>
      <vt:lpstr>Fira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Omolara Akinlabi</dc:creator>
  <cp:lastModifiedBy>Omolara Akinlabi</cp:lastModifiedBy>
  <cp:revision>15</cp:revision>
  <dcterms:created xsi:type="dcterms:W3CDTF">2022-03-24T08:37:29Z</dcterms:created>
  <dcterms:modified xsi:type="dcterms:W3CDTF">2022-03-24T17:27:39Z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0x010100F278F7D6E7598A4295D4C43471C3DD9C</vt:lpwstr>
  </property>
</Properties>
</file>

<file path=docProps/thumbnail.jpeg>
</file>